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9" r:id="rId4"/>
    <p:sldId id="265" r:id="rId5"/>
    <p:sldId id="258" r:id="rId6"/>
    <p:sldId id="267" r:id="rId7"/>
    <p:sldId id="260" r:id="rId8"/>
    <p:sldId id="261" r:id="rId9"/>
    <p:sldId id="262" r:id="rId10"/>
    <p:sldId id="263" r:id="rId11"/>
    <p:sldId id="266" r:id="rId12"/>
    <p:sldId id="264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AFB206-3BF0-4498-9778-CEA4695ED742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0DCE287-3B24-4810-8515-DCB312E9B4B0}">
      <dgm:prSet/>
      <dgm:spPr/>
      <dgm:t>
        <a:bodyPr/>
        <a:lstStyle/>
        <a:p>
          <a:r>
            <a:rPr lang="en-GB"/>
            <a:t>So you know how to do something</a:t>
          </a:r>
          <a:endParaRPr lang="en-US"/>
        </a:p>
      </dgm:t>
    </dgm:pt>
    <dgm:pt modelId="{39D5168F-929D-4AAD-A908-71B54B29F6CA}" type="parTrans" cxnId="{74C8EA58-0BC8-4E91-A540-A580CD952EAD}">
      <dgm:prSet/>
      <dgm:spPr/>
      <dgm:t>
        <a:bodyPr/>
        <a:lstStyle/>
        <a:p>
          <a:endParaRPr lang="en-US"/>
        </a:p>
      </dgm:t>
    </dgm:pt>
    <dgm:pt modelId="{A52DCA34-5302-4DCE-B7CF-8ADDF3CE238C}" type="sibTrans" cxnId="{74C8EA58-0BC8-4E91-A540-A580CD952EAD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0707D47F-AB4C-4A97-9075-FE0D487FF3F2}">
      <dgm:prSet/>
      <dgm:spPr/>
      <dgm:t>
        <a:bodyPr/>
        <a:lstStyle/>
        <a:p>
          <a:r>
            <a:rPr lang="en-GB"/>
            <a:t>So you can feel good about yourself</a:t>
          </a:r>
          <a:endParaRPr lang="en-US"/>
        </a:p>
      </dgm:t>
    </dgm:pt>
    <dgm:pt modelId="{65D490C5-3125-4570-A1DC-5BFF1D9FA34B}" type="parTrans" cxnId="{0EA62356-1D90-4A54-BCE5-26D923F980B7}">
      <dgm:prSet/>
      <dgm:spPr/>
      <dgm:t>
        <a:bodyPr/>
        <a:lstStyle/>
        <a:p>
          <a:endParaRPr lang="en-US"/>
        </a:p>
      </dgm:t>
    </dgm:pt>
    <dgm:pt modelId="{4F74D832-0BCC-47E4-97ED-B135A188E042}" type="sibTrans" cxnId="{0EA62356-1D90-4A54-BCE5-26D923F980B7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C4D1ED27-99A3-4510-9CBE-B3192C68B0B4}">
      <dgm:prSet/>
      <dgm:spPr/>
      <dgm:t>
        <a:bodyPr/>
        <a:lstStyle/>
        <a:p>
          <a:r>
            <a:rPr lang="en-GB"/>
            <a:t>So you can help others</a:t>
          </a:r>
          <a:endParaRPr lang="en-US"/>
        </a:p>
      </dgm:t>
    </dgm:pt>
    <dgm:pt modelId="{C2C60147-A613-426A-8AD6-8CEC874A0A52}" type="parTrans" cxnId="{72CEB132-335A-4DE0-845F-3D2292914A82}">
      <dgm:prSet/>
      <dgm:spPr/>
      <dgm:t>
        <a:bodyPr/>
        <a:lstStyle/>
        <a:p>
          <a:endParaRPr lang="en-US"/>
        </a:p>
      </dgm:t>
    </dgm:pt>
    <dgm:pt modelId="{136962CD-DB3C-4FE9-BB03-6650D3C4A7BD}" type="sibTrans" cxnId="{72CEB132-335A-4DE0-845F-3D2292914A82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6121BB93-9882-4BE3-A168-359772690C08}">
      <dgm:prSet/>
      <dgm:spPr/>
      <dgm:t>
        <a:bodyPr/>
        <a:lstStyle/>
        <a:p>
          <a:r>
            <a:rPr lang="en-GB"/>
            <a:t>So you can enjoy activities</a:t>
          </a:r>
          <a:endParaRPr lang="en-US"/>
        </a:p>
      </dgm:t>
    </dgm:pt>
    <dgm:pt modelId="{0F6A84BE-7184-441D-A985-E97FA22ABC1F}" type="parTrans" cxnId="{517F8A44-1466-4E35-8345-FE31F6565F37}">
      <dgm:prSet/>
      <dgm:spPr/>
      <dgm:t>
        <a:bodyPr/>
        <a:lstStyle/>
        <a:p>
          <a:endParaRPr lang="en-US"/>
        </a:p>
      </dgm:t>
    </dgm:pt>
    <dgm:pt modelId="{D5CD8E9A-397C-4504-85D2-B165189919B2}" type="sibTrans" cxnId="{517F8A44-1466-4E35-8345-FE31F6565F37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E9B765C2-B40F-4636-B9D8-E90251229624}">
      <dgm:prSet/>
      <dgm:spPr/>
      <dgm:t>
        <a:bodyPr/>
        <a:lstStyle/>
        <a:p>
          <a:r>
            <a:rPr lang="en-GB"/>
            <a:t>So you can get a good job</a:t>
          </a:r>
          <a:endParaRPr lang="en-US"/>
        </a:p>
      </dgm:t>
    </dgm:pt>
    <dgm:pt modelId="{AA3EFAF2-6FDF-479E-8916-7DC8054B5F78}" type="parTrans" cxnId="{D07B74F6-613E-426E-BE8B-C444BB7D6447}">
      <dgm:prSet/>
      <dgm:spPr/>
      <dgm:t>
        <a:bodyPr/>
        <a:lstStyle/>
        <a:p>
          <a:endParaRPr lang="en-US"/>
        </a:p>
      </dgm:t>
    </dgm:pt>
    <dgm:pt modelId="{8636B250-1E95-4EE7-9BDA-F5CC752C9BD6}" type="sibTrans" cxnId="{D07B74F6-613E-426E-BE8B-C444BB7D6447}">
      <dgm:prSet phldrT="05" phldr="0"/>
      <dgm:spPr/>
      <dgm:t>
        <a:bodyPr/>
        <a:lstStyle/>
        <a:p>
          <a:r>
            <a:rPr lang="en-US"/>
            <a:t>05</a:t>
          </a:r>
        </a:p>
      </dgm:t>
    </dgm:pt>
    <dgm:pt modelId="{FEF78C69-4EF0-4E9E-871F-5A29FACAED54}" type="pres">
      <dgm:prSet presAssocID="{FDAFB206-3BF0-4498-9778-CEA4695ED742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DA72CAF-4359-4651-829B-96E15B063902}" type="pres">
      <dgm:prSet presAssocID="{40DCE287-3B24-4810-8515-DCB312E9B4B0}" presName="compositeNode" presStyleCnt="0">
        <dgm:presLayoutVars>
          <dgm:bulletEnabled val="1"/>
        </dgm:presLayoutVars>
      </dgm:prSet>
      <dgm:spPr/>
    </dgm:pt>
    <dgm:pt modelId="{F7A7E1EC-44A7-4146-8350-D95726E7A0B7}" type="pres">
      <dgm:prSet presAssocID="{40DCE287-3B24-4810-8515-DCB312E9B4B0}" presName="bgRect" presStyleLbl="alignNode1" presStyleIdx="0" presStyleCnt="5"/>
      <dgm:spPr/>
      <dgm:t>
        <a:bodyPr/>
        <a:lstStyle/>
        <a:p>
          <a:endParaRPr lang="en-GB"/>
        </a:p>
      </dgm:t>
    </dgm:pt>
    <dgm:pt modelId="{4F1F5544-4ECE-4A78-822F-E59828FBB33B}" type="pres">
      <dgm:prSet presAssocID="{A52DCA34-5302-4DCE-B7CF-8ADDF3CE238C}" presName="sibTransNodeRect" presStyleLbl="align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D2A823-4769-44DE-BFD9-1EF823E72458}" type="pres">
      <dgm:prSet presAssocID="{40DCE287-3B24-4810-8515-DCB312E9B4B0}" presName="nodeRect" presStyleLbl="align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86B70F-0CB7-4B5F-9083-A1E8BED889C0}" type="pres">
      <dgm:prSet presAssocID="{A52DCA34-5302-4DCE-B7CF-8ADDF3CE238C}" presName="sibTrans" presStyleCnt="0"/>
      <dgm:spPr/>
    </dgm:pt>
    <dgm:pt modelId="{981B8DE0-F4D7-4D60-8423-D4F38BC94146}" type="pres">
      <dgm:prSet presAssocID="{0707D47F-AB4C-4A97-9075-FE0D487FF3F2}" presName="compositeNode" presStyleCnt="0">
        <dgm:presLayoutVars>
          <dgm:bulletEnabled val="1"/>
        </dgm:presLayoutVars>
      </dgm:prSet>
      <dgm:spPr/>
    </dgm:pt>
    <dgm:pt modelId="{0C6A3E81-0046-4859-B935-E15EC8005F5D}" type="pres">
      <dgm:prSet presAssocID="{0707D47F-AB4C-4A97-9075-FE0D487FF3F2}" presName="bgRect" presStyleLbl="alignNode1" presStyleIdx="1" presStyleCnt="5"/>
      <dgm:spPr/>
      <dgm:t>
        <a:bodyPr/>
        <a:lstStyle/>
        <a:p>
          <a:endParaRPr lang="en-GB"/>
        </a:p>
      </dgm:t>
    </dgm:pt>
    <dgm:pt modelId="{231997A4-91D8-4F2D-8A2F-826BA08098EB}" type="pres">
      <dgm:prSet presAssocID="{4F74D832-0BCC-47E4-97ED-B135A188E042}" presName="sibTransNodeRect" presStyleLbl="align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17CDA8-5715-4D44-9D9A-F85F4D8887AF}" type="pres">
      <dgm:prSet presAssocID="{0707D47F-AB4C-4A97-9075-FE0D487FF3F2}" presName="nodeRect" presStyleLbl="alig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69CFD4-C2AB-477C-8AD0-DE33D699FDB1}" type="pres">
      <dgm:prSet presAssocID="{4F74D832-0BCC-47E4-97ED-B135A188E042}" presName="sibTrans" presStyleCnt="0"/>
      <dgm:spPr/>
    </dgm:pt>
    <dgm:pt modelId="{EFCB2D2D-10AE-495D-ACD3-DEBB2A3022EA}" type="pres">
      <dgm:prSet presAssocID="{C4D1ED27-99A3-4510-9CBE-B3192C68B0B4}" presName="compositeNode" presStyleCnt="0">
        <dgm:presLayoutVars>
          <dgm:bulletEnabled val="1"/>
        </dgm:presLayoutVars>
      </dgm:prSet>
      <dgm:spPr/>
    </dgm:pt>
    <dgm:pt modelId="{E7B7D706-3B97-4AF8-9C2E-280EB3EC134E}" type="pres">
      <dgm:prSet presAssocID="{C4D1ED27-99A3-4510-9CBE-B3192C68B0B4}" presName="bgRect" presStyleLbl="alignNode1" presStyleIdx="2" presStyleCnt="5"/>
      <dgm:spPr/>
      <dgm:t>
        <a:bodyPr/>
        <a:lstStyle/>
        <a:p>
          <a:endParaRPr lang="en-GB"/>
        </a:p>
      </dgm:t>
    </dgm:pt>
    <dgm:pt modelId="{015F0285-436C-4F08-AF09-AD41B339262F}" type="pres">
      <dgm:prSet presAssocID="{136962CD-DB3C-4FE9-BB03-6650D3C4A7BD}" presName="sibTransNodeRect" presStyleLbl="align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6DD8731-1A68-4980-B5CD-69B9D91AFF72}" type="pres">
      <dgm:prSet presAssocID="{C4D1ED27-99A3-4510-9CBE-B3192C68B0B4}" presName="nodeRect" presStyleLbl="alig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E5F01E-38E0-443F-A5E5-5FEA7278EB88}" type="pres">
      <dgm:prSet presAssocID="{136962CD-DB3C-4FE9-BB03-6650D3C4A7BD}" presName="sibTrans" presStyleCnt="0"/>
      <dgm:spPr/>
    </dgm:pt>
    <dgm:pt modelId="{A22B659E-413C-4A31-8DEC-727513C36CAA}" type="pres">
      <dgm:prSet presAssocID="{6121BB93-9882-4BE3-A168-359772690C08}" presName="compositeNode" presStyleCnt="0">
        <dgm:presLayoutVars>
          <dgm:bulletEnabled val="1"/>
        </dgm:presLayoutVars>
      </dgm:prSet>
      <dgm:spPr/>
    </dgm:pt>
    <dgm:pt modelId="{6575C966-85C9-4C4F-B911-798924BE20AC}" type="pres">
      <dgm:prSet presAssocID="{6121BB93-9882-4BE3-A168-359772690C08}" presName="bgRect" presStyleLbl="alignNode1" presStyleIdx="3" presStyleCnt="5"/>
      <dgm:spPr/>
      <dgm:t>
        <a:bodyPr/>
        <a:lstStyle/>
        <a:p>
          <a:endParaRPr lang="en-GB"/>
        </a:p>
      </dgm:t>
    </dgm:pt>
    <dgm:pt modelId="{33DB2E4C-7CF8-43BF-B917-B9F906D9377B}" type="pres">
      <dgm:prSet presAssocID="{D5CD8E9A-397C-4504-85D2-B165189919B2}" presName="sibTransNodeRect" presStyleLbl="align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1559D1-C604-47CA-A7E8-DCB1C9253DD9}" type="pres">
      <dgm:prSet presAssocID="{6121BB93-9882-4BE3-A168-359772690C08}" presName="nodeRect" presStyleLbl="alig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8DB8B4-61D0-48E1-9663-161F1A39254B}" type="pres">
      <dgm:prSet presAssocID="{D5CD8E9A-397C-4504-85D2-B165189919B2}" presName="sibTrans" presStyleCnt="0"/>
      <dgm:spPr/>
    </dgm:pt>
    <dgm:pt modelId="{FAB14BDD-2B7F-4EDD-A1A3-ACAD38893E33}" type="pres">
      <dgm:prSet presAssocID="{E9B765C2-B40F-4636-B9D8-E90251229624}" presName="compositeNode" presStyleCnt="0">
        <dgm:presLayoutVars>
          <dgm:bulletEnabled val="1"/>
        </dgm:presLayoutVars>
      </dgm:prSet>
      <dgm:spPr/>
    </dgm:pt>
    <dgm:pt modelId="{7B0539CD-6788-4F80-BCA1-E2A65C8E381D}" type="pres">
      <dgm:prSet presAssocID="{E9B765C2-B40F-4636-B9D8-E90251229624}" presName="bgRect" presStyleLbl="alignNode1" presStyleIdx="4" presStyleCnt="5"/>
      <dgm:spPr/>
      <dgm:t>
        <a:bodyPr/>
        <a:lstStyle/>
        <a:p>
          <a:endParaRPr lang="en-GB"/>
        </a:p>
      </dgm:t>
    </dgm:pt>
    <dgm:pt modelId="{B3F50827-4D21-45C1-BF1B-6578EB82E427}" type="pres">
      <dgm:prSet presAssocID="{8636B250-1E95-4EE7-9BDA-F5CC752C9BD6}" presName="sibTransNodeRect" presStyleLbl="align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0E9A4A-5767-4736-87E5-2580E3C98307}" type="pres">
      <dgm:prSet presAssocID="{E9B765C2-B40F-4636-B9D8-E90251229624}" presName="nodeRect" presStyleLbl="alig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5ABF66D-6012-4630-ADE9-F096249C9F25}" type="presOf" srcId="{0707D47F-AB4C-4A97-9075-FE0D487FF3F2}" destId="{B817CDA8-5715-4D44-9D9A-F85F4D8887AF}" srcOrd="1" destOrd="0" presId="urn:microsoft.com/office/officeart/2016/7/layout/LinearBlockProcessNumbered"/>
    <dgm:cxn modelId="{16CE7A6A-25BA-4913-AD20-0A8186E8E8C2}" type="presOf" srcId="{E9B765C2-B40F-4636-B9D8-E90251229624}" destId="{660E9A4A-5767-4736-87E5-2580E3C98307}" srcOrd="1" destOrd="0" presId="urn:microsoft.com/office/officeart/2016/7/layout/LinearBlockProcessNumbered"/>
    <dgm:cxn modelId="{517F8A44-1466-4E35-8345-FE31F6565F37}" srcId="{FDAFB206-3BF0-4498-9778-CEA4695ED742}" destId="{6121BB93-9882-4BE3-A168-359772690C08}" srcOrd="3" destOrd="0" parTransId="{0F6A84BE-7184-441D-A985-E97FA22ABC1F}" sibTransId="{D5CD8E9A-397C-4504-85D2-B165189919B2}"/>
    <dgm:cxn modelId="{F23242A8-4C95-4943-A6E7-81E81AF36490}" type="presOf" srcId="{136962CD-DB3C-4FE9-BB03-6650D3C4A7BD}" destId="{015F0285-436C-4F08-AF09-AD41B339262F}" srcOrd="0" destOrd="0" presId="urn:microsoft.com/office/officeart/2016/7/layout/LinearBlockProcessNumbered"/>
    <dgm:cxn modelId="{74C8EA58-0BC8-4E91-A540-A580CD952EAD}" srcId="{FDAFB206-3BF0-4498-9778-CEA4695ED742}" destId="{40DCE287-3B24-4810-8515-DCB312E9B4B0}" srcOrd="0" destOrd="0" parTransId="{39D5168F-929D-4AAD-A908-71B54B29F6CA}" sibTransId="{A52DCA34-5302-4DCE-B7CF-8ADDF3CE238C}"/>
    <dgm:cxn modelId="{9D8BBB3E-3EB4-4D69-9DF9-0547A422AA57}" type="presOf" srcId="{6121BB93-9882-4BE3-A168-359772690C08}" destId="{7B1559D1-C604-47CA-A7E8-DCB1C9253DD9}" srcOrd="1" destOrd="0" presId="urn:microsoft.com/office/officeart/2016/7/layout/LinearBlockProcessNumbered"/>
    <dgm:cxn modelId="{C5099887-26C2-4D3F-A869-4D91BE814726}" type="presOf" srcId="{40DCE287-3B24-4810-8515-DCB312E9B4B0}" destId="{56D2A823-4769-44DE-BFD9-1EF823E72458}" srcOrd="1" destOrd="0" presId="urn:microsoft.com/office/officeart/2016/7/layout/LinearBlockProcessNumbered"/>
    <dgm:cxn modelId="{F88297C8-F4CA-4CC3-AEBE-FD5556E2E7C8}" type="presOf" srcId="{FDAFB206-3BF0-4498-9778-CEA4695ED742}" destId="{FEF78C69-4EF0-4E9E-871F-5A29FACAED54}" srcOrd="0" destOrd="0" presId="urn:microsoft.com/office/officeart/2016/7/layout/LinearBlockProcessNumbered"/>
    <dgm:cxn modelId="{BC0AC89F-F384-460F-B79B-FEE100D3E83B}" type="presOf" srcId="{D5CD8E9A-397C-4504-85D2-B165189919B2}" destId="{33DB2E4C-7CF8-43BF-B917-B9F906D9377B}" srcOrd="0" destOrd="0" presId="urn:microsoft.com/office/officeart/2016/7/layout/LinearBlockProcessNumbered"/>
    <dgm:cxn modelId="{76AF535E-5AA7-4866-886D-7115B67FD93A}" type="presOf" srcId="{8636B250-1E95-4EE7-9BDA-F5CC752C9BD6}" destId="{B3F50827-4D21-45C1-BF1B-6578EB82E427}" srcOrd="0" destOrd="0" presId="urn:microsoft.com/office/officeart/2016/7/layout/LinearBlockProcessNumbered"/>
    <dgm:cxn modelId="{3C1222EA-E184-49A4-962A-A732E4BC0ACE}" type="presOf" srcId="{C4D1ED27-99A3-4510-9CBE-B3192C68B0B4}" destId="{46DD8731-1A68-4980-B5CD-69B9D91AFF72}" srcOrd="1" destOrd="0" presId="urn:microsoft.com/office/officeart/2016/7/layout/LinearBlockProcessNumbered"/>
    <dgm:cxn modelId="{91FD0BCB-C030-4D57-B172-1B45C0F2410C}" type="presOf" srcId="{C4D1ED27-99A3-4510-9CBE-B3192C68B0B4}" destId="{E7B7D706-3B97-4AF8-9C2E-280EB3EC134E}" srcOrd="0" destOrd="0" presId="urn:microsoft.com/office/officeart/2016/7/layout/LinearBlockProcessNumbered"/>
    <dgm:cxn modelId="{72CEB132-335A-4DE0-845F-3D2292914A82}" srcId="{FDAFB206-3BF0-4498-9778-CEA4695ED742}" destId="{C4D1ED27-99A3-4510-9CBE-B3192C68B0B4}" srcOrd="2" destOrd="0" parTransId="{C2C60147-A613-426A-8AD6-8CEC874A0A52}" sibTransId="{136962CD-DB3C-4FE9-BB03-6650D3C4A7BD}"/>
    <dgm:cxn modelId="{4C674A23-03B4-4428-BEDE-19B9466CEACD}" type="presOf" srcId="{E9B765C2-B40F-4636-B9D8-E90251229624}" destId="{7B0539CD-6788-4F80-BCA1-E2A65C8E381D}" srcOrd="0" destOrd="0" presId="urn:microsoft.com/office/officeart/2016/7/layout/LinearBlockProcessNumbered"/>
    <dgm:cxn modelId="{A85168DE-4307-4C43-879A-033D4A52EADD}" type="presOf" srcId="{A52DCA34-5302-4DCE-B7CF-8ADDF3CE238C}" destId="{4F1F5544-4ECE-4A78-822F-E59828FBB33B}" srcOrd="0" destOrd="0" presId="urn:microsoft.com/office/officeart/2016/7/layout/LinearBlockProcessNumbered"/>
    <dgm:cxn modelId="{5EBC9DD5-B51B-4052-85E7-D0529410F3B1}" type="presOf" srcId="{6121BB93-9882-4BE3-A168-359772690C08}" destId="{6575C966-85C9-4C4F-B911-798924BE20AC}" srcOrd="0" destOrd="0" presId="urn:microsoft.com/office/officeart/2016/7/layout/LinearBlockProcessNumbered"/>
    <dgm:cxn modelId="{D07B74F6-613E-426E-BE8B-C444BB7D6447}" srcId="{FDAFB206-3BF0-4498-9778-CEA4695ED742}" destId="{E9B765C2-B40F-4636-B9D8-E90251229624}" srcOrd="4" destOrd="0" parTransId="{AA3EFAF2-6FDF-479E-8916-7DC8054B5F78}" sibTransId="{8636B250-1E95-4EE7-9BDA-F5CC752C9BD6}"/>
    <dgm:cxn modelId="{0EA62356-1D90-4A54-BCE5-26D923F980B7}" srcId="{FDAFB206-3BF0-4498-9778-CEA4695ED742}" destId="{0707D47F-AB4C-4A97-9075-FE0D487FF3F2}" srcOrd="1" destOrd="0" parTransId="{65D490C5-3125-4570-A1DC-5BFF1D9FA34B}" sibTransId="{4F74D832-0BCC-47E4-97ED-B135A188E042}"/>
    <dgm:cxn modelId="{FC72BB44-E1EF-4C11-AF6A-C60844BADD72}" type="presOf" srcId="{0707D47F-AB4C-4A97-9075-FE0D487FF3F2}" destId="{0C6A3E81-0046-4859-B935-E15EC8005F5D}" srcOrd="0" destOrd="0" presId="urn:microsoft.com/office/officeart/2016/7/layout/LinearBlockProcessNumbered"/>
    <dgm:cxn modelId="{A601B769-4966-4AF7-87F8-B97D505DDEFB}" type="presOf" srcId="{4F74D832-0BCC-47E4-97ED-B135A188E042}" destId="{231997A4-91D8-4F2D-8A2F-826BA08098EB}" srcOrd="0" destOrd="0" presId="urn:microsoft.com/office/officeart/2016/7/layout/LinearBlockProcessNumbered"/>
    <dgm:cxn modelId="{F08F9B8F-2E1D-453D-8056-96DB9E6D75DF}" type="presOf" srcId="{40DCE287-3B24-4810-8515-DCB312E9B4B0}" destId="{F7A7E1EC-44A7-4146-8350-D95726E7A0B7}" srcOrd="0" destOrd="0" presId="urn:microsoft.com/office/officeart/2016/7/layout/LinearBlockProcessNumbered"/>
    <dgm:cxn modelId="{7E84572E-0506-4D0E-A5BB-9B4A8416BF27}" type="presParOf" srcId="{FEF78C69-4EF0-4E9E-871F-5A29FACAED54}" destId="{8DA72CAF-4359-4651-829B-96E15B063902}" srcOrd="0" destOrd="0" presId="urn:microsoft.com/office/officeart/2016/7/layout/LinearBlockProcessNumbered"/>
    <dgm:cxn modelId="{182FBB79-DAB0-44D1-8036-CEB2DE700E46}" type="presParOf" srcId="{8DA72CAF-4359-4651-829B-96E15B063902}" destId="{F7A7E1EC-44A7-4146-8350-D95726E7A0B7}" srcOrd="0" destOrd="0" presId="urn:microsoft.com/office/officeart/2016/7/layout/LinearBlockProcessNumbered"/>
    <dgm:cxn modelId="{DA360A66-7E98-47B9-B01A-7E8FECA68C15}" type="presParOf" srcId="{8DA72CAF-4359-4651-829B-96E15B063902}" destId="{4F1F5544-4ECE-4A78-822F-E59828FBB33B}" srcOrd="1" destOrd="0" presId="urn:microsoft.com/office/officeart/2016/7/layout/LinearBlockProcessNumbered"/>
    <dgm:cxn modelId="{6C51CB00-56D4-44F9-AF81-D8FA2B5224D0}" type="presParOf" srcId="{8DA72CAF-4359-4651-829B-96E15B063902}" destId="{56D2A823-4769-44DE-BFD9-1EF823E72458}" srcOrd="2" destOrd="0" presId="urn:microsoft.com/office/officeart/2016/7/layout/LinearBlockProcessNumbered"/>
    <dgm:cxn modelId="{63339960-A9A5-4EE6-A583-6179F5A8B863}" type="presParOf" srcId="{FEF78C69-4EF0-4E9E-871F-5A29FACAED54}" destId="{6B86B70F-0CB7-4B5F-9083-A1E8BED889C0}" srcOrd="1" destOrd="0" presId="urn:microsoft.com/office/officeart/2016/7/layout/LinearBlockProcessNumbered"/>
    <dgm:cxn modelId="{4A31BA5C-3ACD-4BAA-B025-84B3988E6540}" type="presParOf" srcId="{FEF78C69-4EF0-4E9E-871F-5A29FACAED54}" destId="{981B8DE0-F4D7-4D60-8423-D4F38BC94146}" srcOrd="2" destOrd="0" presId="urn:microsoft.com/office/officeart/2016/7/layout/LinearBlockProcessNumbered"/>
    <dgm:cxn modelId="{0D7710B5-F5C8-4FE6-BDFB-DF9112520F02}" type="presParOf" srcId="{981B8DE0-F4D7-4D60-8423-D4F38BC94146}" destId="{0C6A3E81-0046-4859-B935-E15EC8005F5D}" srcOrd="0" destOrd="0" presId="urn:microsoft.com/office/officeart/2016/7/layout/LinearBlockProcessNumbered"/>
    <dgm:cxn modelId="{589A01AC-7463-464A-B91B-513A6C4FC7DE}" type="presParOf" srcId="{981B8DE0-F4D7-4D60-8423-D4F38BC94146}" destId="{231997A4-91D8-4F2D-8A2F-826BA08098EB}" srcOrd="1" destOrd="0" presId="urn:microsoft.com/office/officeart/2016/7/layout/LinearBlockProcessNumbered"/>
    <dgm:cxn modelId="{F61B7F78-A4C8-4C1C-9878-1D4B3147C560}" type="presParOf" srcId="{981B8DE0-F4D7-4D60-8423-D4F38BC94146}" destId="{B817CDA8-5715-4D44-9D9A-F85F4D8887AF}" srcOrd="2" destOrd="0" presId="urn:microsoft.com/office/officeart/2016/7/layout/LinearBlockProcessNumbered"/>
    <dgm:cxn modelId="{E347070B-4D22-4938-BF7D-EFC9EC8FF2B9}" type="presParOf" srcId="{FEF78C69-4EF0-4E9E-871F-5A29FACAED54}" destId="{8569CFD4-C2AB-477C-8AD0-DE33D699FDB1}" srcOrd="3" destOrd="0" presId="urn:microsoft.com/office/officeart/2016/7/layout/LinearBlockProcessNumbered"/>
    <dgm:cxn modelId="{56FC0164-9B5F-4CD7-88CB-19D84703A7A2}" type="presParOf" srcId="{FEF78C69-4EF0-4E9E-871F-5A29FACAED54}" destId="{EFCB2D2D-10AE-495D-ACD3-DEBB2A3022EA}" srcOrd="4" destOrd="0" presId="urn:microsoft.com/office/officeart/2016/7/layout/LinearBlockProcessNumbered"/>
    <dgm:cxn modelId="{9F124F6B-0B8A-40E7-A90E-D9D33AFA4EA0}" type="presParOf" srcId="{EFCB2D2D-10AE-495D-ACD3-DEBB2A3022EA}" destId="{E7B7D706-3B97-4AF8-9C2E-280EB3EC134E}" srcOrd="0" destOrd="0" presId="urn:microsoft.com/office/officeart/2016/7/layout/LinearBlockProcessNumbered"/>
    <dgm:cxn modelId="{C55424F9-89EA-4441-AFE1-C29B1B85805E}" type="presParOf" srcId="{EFCB2D2D-10AE-495D-ACD3-DEBB2A3022EA}" destId="{015F0285-436C-4F08-AF09-AD41B339262F}" srcOrd="1" destOrd="0" presId="urn:microsoft.com/office/officeart/2016/7/layout/LinearBlockProcessNumbered"/>
    <dgm:cxn modelId="{EDE5BD59-71BF-4745-850D-E48456AB5B31}" type="presParOf" srcId="{EFCB2D2D-10AE-495D-ACD3-DEBB2A3022EA}" destId="{46DD8731-1A68-4980-B5CD-69B9D91AFF72}" srcOrd="2" destOrd="0" presId="urn:microsoft.com/office/officeart/2016/7/layout/LinearBlockProcessNumbered"/>
    <dgm:cxn modelId="{F3B7C83C-E09F-4D1F-AA68-35BDC22FE2CE}" type="presParOf" srcId="{FEF78C69-4EF0-4E9E-871F-5A29FACAED54}" destId="{58E5F01E-38E0-443F-A5E5-5FEA7278EB88}" srcOrd="5" destOrd="0" presId="urn:microsoft.com/office/officeart/2016/7/layout/LinearBlockProcessNumbered"/>
    <dgm:cxn modelId="{21F1DF4E-563E-4A6B-A946-88D95907DD8A}" type="presParOf" srcId="{FEF78C69-4EF0-4E9E-871F-5A29FACAED54}" destId="{A22B659E-413C-4A31-8DEC-727513C36CAA}" srcOrd="6" destOrd="0" presId="urn:microsoft.com/office/officeart/2016/7/layout/LinearBlockProcessNumbered"/>
    <dgm:cxn modelId="{9B20FA93-48AF-4485-A18E-65F29FDD9C6C}" type="presParOf" srcId="{A22B659E-413C-4A31-8DEC-727513C36CAA}" destId="{6575C966-85C9-4C4F-B911-798924BE20AC}" srcOrd="0" destOrd="0" presId="urn:microsoft.com/office/officeart/2016/7/layout/LinearBlockProcessNumbered"/>
    <dgm:cxn modelId="{95D76C6C-D621-4528-A7A0-DC36387D4450}" type="presParOf" srcId="{A22B659E-413C-4A31-8DEC-727513C36CAA}" destId="{33DB2E4C-7CF8-43BF-B917-B9F906D9377B}" srcOrd="1" destOrd="0" presId="urn:microsoft.com/office/officeart/2016/7/layout/LinearBlockProcessNumbered"/>
    <dgm:cxn modelId="{497643B2-2572-403F-9524-83E97F53A01D}" type="presParOf" srcId="{A22B659E-413C-4A31-8DEC-727513C36CAA}" destId="{7B1559D1-C604-47CA-A7E8-DCB1C9253DD9}" srcOrd="2" destOrd="0" presId="urn:microsoft.com/office/officeart/2016/7/layout/LinearBlockProcessNumbered"/>
    <dgm:cxn modelId="{6FACC26D-2F28-497B-BF71-44CB92173702}" type="presParOf" srcId="{FEF78C69-4EF0-4E9E-871F-5A29FACAED54}" destId="{CB8DB8B4-61D0-48E1-9663-161F1A39254B}" srcOrd="7" destOrd="0" presId="urn:microsoft.com/office/officeart/2016/7/layout/LinearBlockProcessNumbered"/>
    <dgm:cxn modelId="{40EC681F-59B8-4FD2-A6DA-E1C8A55C5EEB}" type="presParOf" srcId="{FEF78C69-4EF0-4E9E-871F-5A29FACAED54}" destId="{FAB14BDD-2B7F-4EDD-A1A3-ACAD38893E33}" srcOrd="8" destOrd="0" presId="urn:microsoft.com/office/officeart/2016/7/layout/LinearBlockProcessNumbered"/>
    <dgm:cxn modelId="{F9689B73-C72B-406B-88F6-6187A657D1F0}" type="presParOf" srcId="{FAB14BDD-2B7F-4EDD-A1A3-ACAD38893E33}" destId="{7B0539CD-6788-4F80-BCA1-E2A65C8E381D}" srcOrd="0" destOrd="0" presId="urn:microsoft.com/office/officeart/2016/7/layout/LinearBlockProcessNumbered"/>
    <dgm:cxn modelId="{4795B2BE-B0E6-42D8-BF11-E3C62285265A}" type="presParOf" srcId="{FAB14BDD-2B7F-4EDD-A1A3-ACAD38893E33}" destId="{B3F50827-4D21-45C1-BF1B-6578EB82E427}" srcOrd="1" destOrd="0" presId="urn:microsoft.com/office/officeart/2016/7/layout/LinearBlockProcessNumbered"/>
    <dgm:cxn modelId="{D13D1246-BBA2-4153-AB84-8DFFE6EB0D3C}" type="presParOf" srcId="{FAB14BDD-2B7F-4EDD-A1A3-ACAD38893E33}" destId="{660E9A4A-5767-4736-87E5-2580E3C98307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7E1EC-44A7-4146-8350-D95726E7A0B7}">
      <dsp:nvSpPr>
        <dsp:cNvPr id="0" name=""/>
        <dsp:cNvSpPr/>
      </dsp:nvSpPr>
      <dsp:spPr>
        <a:xfrm>
          <a:off x="5929" y="786614"/>
          <a:ext cx="1853534" cy="22242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0" rIns="183088" bIns="33020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So you know how to do something</a:t>
          </a:r>
          <a:endParaRPr lang="en-US" sz="1900" kern="1200"/>
        </a:p>
      </dsp:txBody>
      <dsp:txXfrm>
        <a:off x="5929" y="1676310"/>
        <a:ext cx="1853534" cy="1334544"/>
      </dsp:txXfrm>
    </dsp:sp>
    <dsp:sp modelId="{4F1F5544-4ECE-4A78-822F-E59828FBB33B}">
      <dsp:nvSpPr>
        <dsp:cNvPr id="0" name=""/>
        <dsp:cNvSpPr/>
      </dsp:nvSpPr>
      <dsp:spPr>
        <a:xfrm>
          <a:off x="5929" y="786614"/>
          <a:ext cx="1853534" cy="88969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165100" rIns="183088" bIns="1651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/>
            <a:t>01</a:t>
          </a:r>
        </a:p>
      </dsp:txBody>
      <dsp:txXfrm>
        <a:off x="5929" y="786614"/>
        <a:ext cx="1853534" cy="889696"/>
      </dsp:txXfrm>
    </dsp:sp>
    <dsp:sp modelId="{0C6A3E81-0046-4859-B935-E15EC8005F5D}">
      <dsp:nvSpPr>
        <dsp:cNvPr id="0" name=""/>
        <dsp:cNvSpPr/>
      </dsp:nvSpPr>
      <dsp:spPr>
        <a:xfrm>
          <a:off x="2007746" y="786614"/>
          <a:ext cx="1853534" cy="2224241"/>
        </a:xfrm>
        <a:prstGeom prst="rect">
          <a:avLst/>
        </a:prstGeom>
        <a:solidFill>
          <a:schemeClr val="accent2">
            <a:hueOff val="344629"/>
            <a:satOff val="6452"/>
            <a:lumOff val="-392"/>
            <a:alphaOff val="0"/>
          </a:schemeClr>
        </a:solidFill>
        <a:ln w="19050" cap="flat" cmpd="sng" algn="ctr">
          <a:solidFill>
            <a:schemeClr val="accent2">
              <a:hueOff val="344629"/>
              <a:satOff val="6452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0" rIns="183088" bIns="33020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So you can feel good about yourself</a:t>
          </a:r>
          <a:endParaRPr lang="en-US" sz="1900" kern="1200"/>
        </a:p>
      </dsp:txBody>
      <dsp:txXfrm>
        <a:off x="2007746" y="1676310"/>
        <a:ext cx="1853534" cy="1334544"/>
      </dsp:txXfrm>
    </dsp:sp>
    <dsp:sp modelId="{231997A4-91D8-4F2D-8A2F-826BA08098EB}">
      <dsp:nvSpPr>
        <dsp:cNvPr id="0" name=""/>
        <dsp:cNvSpPr/>
      </dsp:nvSpPr>
      <dsp:spPr>
        <a:xfrm>
          <a:off x="2007746" y="786614"/>
          <a:ext cx="1853534" cy="88969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165100" rIns="183088" bIns="1651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/>
            <a:t>02</a:t>
          </a:r>
        </a:p>
      </dsp:txBody>
      <dsp:txXfrm>
        <a:off x="2007746" y="786614"/>
        <a:ext cx="1853534" cy="889696"/>
      </dsp:txXfrm>
    </dsp:sp>
    <dsp:sp modelId="{E7B7D706-3B97-4AF8-9C2E-280EB3EC134E}">
      <dsp:nvSpPr>
        <dsp:cNvPr id="0" name=""/>
        <dsp:cNvSpPr/>
      </dsp:nvSpPr>
      <dsp:spPr>
        <a:xfrm>
          <a:off x="4009564" y="786614"/>
          <a:ext cx="1853534" cy="2224241"/>
        </a:xfrm>
        <a:prstGeom prst="rect">
          <a:avLst/>
        </a:prstGeom>
        <a:solidFill>
          <a:schemeClr val="accent2">
            <a:hueOff val="689259"/>
            <a:satOff val="12903"/>
            <a:lumOff val="-784"/>
            <a:alphaOff val="0"/>
          </a:schemeClr>
        </a:solidFill>
        <a:ln w="19050" cap="flat" cmpd="sng" algn="ctr">
          <a:solidFill>
            <a:schemeClr val="accent2">
              <a:hueOff val="689259"/>
              <a:satOff val="12903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0" rIns="183088" bIns="33020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So you can help others</a:t>
          </a:r>
          <a:endParaRPr lang="en-US" sz="1900" kern="1200"/>
        </a:p>
      </dsp:txBody>
      <dsp:txXfrm>
        <a:off x="4009564" y="1676310"/>
        <a:ext cx="1853534" cy="1334544"/>
      </dsp:txXfrm>
    </dsp:sp>
    <dsp:sp modelId="{015F0285-436C-4F08-AF09-AD41B339262F}">
      <dsp:nvSpPr>
        <dsp:cNvPr id="0" name=""/>
        <dsp:cNvSpPr/>
      </dsp:nvSpPr>
      <dsp:spPr>
        <a:xfrm>
          <a:off x="4009564" y="786614"/>
          <a:ext cx="1853534" cy="88969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165100" rIns="183088" bIns="1651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/>
            <a:t>03</a:t>
          </a:r>
        </a:p>
      </dsp:txBody>
      <dsp:txXfrm>
        <a:off x="4009564" y="786614"/>
        <a:ext cx="1853534" cy="889696"/>
      </dsp:txXfrm>
    </dsp:sp>
    <dsp:sp modelId="{6575C966-85C9-4C4F-B911-798924BE20AC}">
      <dsp:nvSpPr>
        <dsp:cNvPr id="0" name=""/>
        <dsp:cNvSpPr/>
      </dsp:nvSpPr>
      <dsp:spPr>
        <a:xfrm>
          <a:off x="6011381" y="786614"/>
          <a:ext cx="1853534" cy="2224241"/>
        </a:xfrm>
        <a:prstGeom prst="rect">
          <a:avLst/>
        </a:prstGeom>
        <a:solidFill>
          <a:schemeClr val="accent2">
            <a:hueOff val="1033888"/>
            <a:satOff val="19355"/>
            <a:lumOff val="-1177"/>
            <a:alphaOff val="0"/>
          </a:schemeClr>
        </a:solidFill>
        <a:ln w="19050" cap="flat" cmpd="sng" algn="ctr">
          <a:solidFill>
            <a:schemeClr val="accent2">
              <a:hueOff val="1033888"/>
              <a:satOff val="19355"/>
              <a:lumOff val="-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0" rIns="183088" bIns="33020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So you can enjoy activities</a:t>
          </a:r>
          <a:endParaRPr lang="en-US" sz="1900" kern="1200"/>
        </a:p>
      </dsp:txBody>
      <dsp:txXfrm>
        <a:off x="6011381" y="1676310"/>
        <a:ext cx="1853534" cy="1334544"/>
      </dsp:txXfrm>
    </dsp:sp>
    <dsp:sp modelId="{33DB2E4C-7CF8-43BF-B917-B9F906D9377B}">
      <dsp:nvSpPr>
        <dsp:cNvPr id="0" name=""/>
        <dsp:cNvSpPr/>
      </dsp:nvSpPr>
      <dsp:spPr>
        <a:xfrm>
          <a:off x="6011381" y="786614"/>
          <a:ext cx="1853534" cy="88969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165100" rIns="183088" bIns="1651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/>
            <a:t>04</a:t>
          </a:r>
        </a:p>
      </dsp:txBody>
      <dsp:txXfrm>
        <a:off x="6011381" y="786614"/>
        <a:ext cx="1853534" cy="889696"/>
      </dsp:txXfrm>
    </dsp:sp>
    <dsp:sp modelId="{7B0539CD-6788-4F80-BCA1-E2A65C8E381D}">
      <dsp:nvSpPr>
        <dsp:cNvPr id="0" name=""/>
        <dsp:cNvSpPr/>
      </dsp:nvSpPr>
      <dsp:spPr>
        <a:xfrm>
          <a:off x="8013198" y="786614"/>
          <a:ext cx="1853534" cy="2224241"/>
        </a:xfrm>
        <a:prstGeom prst="rect">
          <a:avLst/>
        </a:prstGeom>
        <a:solidFill>
          <a:schemeClr val="accent2">
            <a:hueOff val="1378517"/>
            <a:satOff val="25807"/>
            <a:lumOff val="-1569"/>
            <a:alphaOff val="0"/>
          </a:schemeClr>
        </a:solidFill>
        <a:ln w="19050" cap="flat" cmpd="sng" algn="ctr">
          <a:solidFill>
            <a:schemeClr val="accent2">
              <a:hueOff val="1378517"/>
              <a:satOff val="25807"/>
              <a:lumOff val="-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0" rIns="183088" bIns="33020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/>
            <a:t>So you can get a good job</a:t>
          </a:r>
          <a:endParaRPr lang="en-US" sz="1900" kern="1200"/>
        </a:p>
      </dsp:txBody>
      <dsp:txXfrm>
        <a:off x="8013198" y="1676310"/>
        <a:ext cx="1853534" cy="1334544"/>
      </dsp:txXfrm>
    </dsp:sp>
    <dsp:sp modelId="{B3F50827-4D21-45C1-BF1B-6578EB82E427}">
      <dsp:nvSpPr>
        <dsp:cNvPr id="0" name=""/>
        <dsp:cNvSpPr/>
      </dsp:nvSpPr>
      <dsp:spPr>
        <a:xfrm>
          <a:off x="8013198" y="786614"/>
          <a:ext cx="1853534" cy="88969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3088" tIns="165100" rIns="183088" bIns="1651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/>
            <a:t>05</a:t>
          </a:r>
        </a:p>
      </dsp:txBody>
      <dsp:txXfrm>
        <a:off x="8013198" y="786614"/>
        <a:ext cx="1853534" cy="889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=""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12" Type="http://schemas.microsoft.com/office/2007/relationships/hdphoto" Target="../media/hdphoto1.wdp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jpeg"/><Relationship Id="rId4" Type="http://schemas.openxmlformats.org/officeDocument/2006/relationships/diagramQuickStyle" Target="../diagrams/quickStyle1.xml"/><Relationship Id="rId9" Type="http://schemas.openxmlformats.org/officeDocument/2006/relationships/hyperlink" Target="http://clipart-library.com/images/pcody7zqi.jpg" TargetMode="External"/><Relationship Id="rId1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Training Paired reading 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Session </a:t>
            </a:r>
            <a:r>
              <a:rPr lang="en-GB" dirty="0" smtClean="0"/>
              <a:t>One</a:t>
            </a:r>
          </a:p>
          <a:p>
            <a:r>
              <a:rPr lang="en-GB" dirty="0" smtClean="0"/>
              <a:t>Thanks to </a:t>
            </a:r>
            <a:r>
              <a:rPr lang="en-GB" smtClean="0"/>
              <a:t>Keith Topping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797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4" descr="Paired Reading training for P6 - Word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956" t="18396" r="22289" b="23231"/>
          <a:stretch/>
        </p:blipFill>
        <p:spPr>
          <a:xfrm>
            <a:off x="2432396" y="2057400"/>
            <a:ext cx="7293870" cy="4038600"/>
          </a:xfrm>
        </p:spPr>
      </p:pic>
    </p:spTree>
    <p:extLst>
      <p:ext uri="{BB962C8B-B14F-4D97-AF65-F5344CB8AC3E}">
        <p14:creationId xmlns:p14="http://schemas.microsoft.com/office/powerpoint/2010/main" val="4215283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Cloaked with emotion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5129011" cy="403860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How did you feel when you first learnt to ride a bike?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was your best present you have had?  How did you feel?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Have you every had people laugh at you?  How did you feel?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3" descr="Image result for wedding cloak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588" y="811369"/>
            <a:ext cx="5306096" cy="50227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5916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647" r="2" b="4587"/>
          <a:stretch/>
        </p:blipFill>
        <p:spPr>
          <a:xfrm>
            <a:off x="6636743" y="1238487"/>
            <a:ext cx="4741120" cy="4493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Too hot to handle?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Sometimes the reader may disclose things about bullying or other things that worry them.  These must be told to a teacher.  You are not a counsellor.   Remember:  you must NOT talk about these things to your friends.</a:t>
            </a:r>
          </a:p>
          <a:p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067860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8800" dirty="0" smtClean="0">
                <a:solidFill>
                  <a:schemeClr val="tx1"/>
                </a:solidFill>
              </a:rPr>
              <a:t>The end of part one</a:t>
            </a:r>
            <a:endParaRPr lang="en-GB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15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Paired Reading?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6000" dirty="0">
                <a:solidFill>
                  <a:schemeClr val="tx1"/>
                </a:solidFill>
              </a:rPr>
              <a:t>Paired reading is a way that </a:t>
            </a:r>
            <a:r>
              <a:rPr lang="en-GB" sz="6000" dirty="0">
                <a:solidFill>
                  <a:srgbClr val="FF0000"/>
                </a:solidFill>
              </a:rPr>
              <a:t>you</a:t>
            </a:r>
            <a:r>
              <a:rPr lang="en-GB" sz="6000" dirty="0">
                <a:solidFill>
                  <a:schemeClr val="tx1"/>
                </a:solidFill>
              </a:rPr>
              <a:t> can help others enjoy reading and for them to know that even when it is difficult, they </a:t>
            </a:r>
            <a:r>
              <a:rPr lang="en-GB" sz="6000" dirty="0">
                <a:solidFill>
                  <a:srgbClr val="FF0000"/>
                </a:solidFill>
              </a:rPr>
              <a:t>CAN</a:t>
            </a:r>
            <a:r>
              <a:rPr lang="en-GB" sz="6000" dirty="0">
                <a:solidFill>
                  <a:schemeClr val="tx1"/>
                </a:solidFill>
              </a:rPr>
              <a:t> do it!</a:t>
            </a:r>
          </a:p>
        </p:txBody>
      </p:sp>
    </p:spTree>
    <p:extLst>
      <p:ext uri="{BB962C8B-B14F-4D97-AF65-F5344CB8AC3E}">
        <p14:creationId xmlns:p14="http://schemas.microsoft.com/office/powerpoint/2010/main" val="11175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effectLst/>
        </p:spPr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52944" y="246887"/>
            <a:ext cx="4397755" cy="6377939"/>
          </a:xfrm>
          <a:prstGeom prst="rect">
            <a:avLst/>
          </a:prstGeom>
          <a:solidFill>
            <a:srgbClr val="A6B727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2" name="Straight Connector 21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370284" y="4405863"/>
            <a:ext cx="276307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2064" y="1183589"/>
            <a:ext cx="6045576" cy="4488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5138" y="857675"/>
            <a:ext cx="3113366" cy="36228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5400" b="1" cap="all">
                <a:solidFill>
                  <a:srgbClr val="FFFFFF"/>
                </a:solidFill>
              </a:rPr>
              <a:t>What makes you want to learn?</a:t>
            </a:r>
          </a:p>
        </p:txBody>
      </p:sp>
    </p:spTree>
    <p:extLst>
      <p:ext uri="{BB962C8B-B14F-4D97-AF65-F5344CB8AC3E}">
        <p14:creationId xmlns:p14="http://schemas.microsoft.com/office/powerpoint/2010/main" val="2985166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>
            <a:normAutofit/>
          </a:bodyPr>
          <a:lstStyle/>
          <a:p>
            <a:r>
              <a:rPr lang="en-GB" dirty="0"/>
              <a:t>Some ideas of what </a:t>
            </a:r>
            <a:r>
              <a:rPr lang="en-GB" dirty="0" smtClean="0"/>
              <a:t>might make </a:t>
            </a:r>
            <a:r>
              <a:rPr lang="en-GB" dirty="0"/>
              <a:t>you want to learn	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319983"/>
              </p:ext>
            </p:extLst>
          </p:nvPr>
        </p:nvGraphicFramePr>
        <p:xfrm>
          <a:off x="1143000" y="2298530"/>
          <a:ext cx="9872663" cy="3797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http://www.elainebaileyinternational.com/wordpress/wp-content/uploads/2013/11/iStock_000014974024Large.jpg"/>
          <p:cNvPicPr/>
          <p:nvPr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659" y="1944710"/>
            <a:ext cx="1471903" cy="114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Image result for man thumbs up clip up"/>
          <p:cNvPicPr/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06" y="1738138"/>
            <a:ext cx="1352550" cy="135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Self-Care A Matter of Attitude not Time - Empowered Life ">
            <a:hlinkClick r:id="rId9"/>
          </p:cNvPr>
          <p:cNvPicPr/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823" y="1792873"/>
            <a:ext cx="1628775" cy="130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mage result for man having fun clip art"/>
          <p:cNvPicPr/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282" r="4167" b="21538"/>
          <a:stretch/>
        </p:blipFill>
        <p:spPr bwMode="auto">
          <a:xfrm>
            <a:off x="7116383" y="1792873"/>
            <a:ext cx="1770040" cy="12563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Image result for man working clip art"/>
          <p:cNvPicPr/>
          <p:nvPr/>
        </p:nvPicPr>
        <p:blipFill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>
                        <a14:foregroundMark x1="25625" y1="80711" x2="22500" y2="80711"/>
                        <a14:foregroundMark x1="22500" y1="80711" x2="22500" y2="80711"/>
                        <a14:foregroundMark x1="22500" y1="80711" x2="35000" y2="74112"/>
                        <a14:foregroundMark x1="35000" y1="74112" x2="40625" y2="53807"/>
                        <a14:foregroundMark x1="40625" y1="53807" x2="35000" y2="44162"/>
                        <a14:foregroundMark x1="35000" y1="44162" x2="16250" y2="41624"/>
                        <a14:foregroundMark x1="16250" y1="41624" x2="10625" y2="31980"/>
                        <a14:foregroundMark x1="10625" y1="31472" x2="16250" y2="21827"/>
                        <a14:foregroundMark x1="16250" y1="21827" x2="30625" y2="21827"/>
                        <a14:foregroundMark x1="30625" y1="21827" x2="40625" y2="30457"/>
                        <a14:foregroundMark x1="40625" y1="32995" x2="40625" y2="35533"/>
                        <a14:foregroundMark x1="41875" y1="35533" x2="73750" y2="44162"/>
                        <a14:foregroundMark x1="73750" y1="44162" x2="78750" y2="55838"/>
                        <a14:foregroundMark x1="77500" y1="55838" x2="70625" y2="55838"/>
                        <a14:foregroundMark x1="69375" y1="55838" x2="63125" y2="50254"/>
                        <a14:foregroundMark x1="63125" y1="50254" x2="63125" y2="57360"/>
                        <a14:foregroundMark x1="63125" y1="57360" x2="57500" y2="69543"/>
                        <a14:foregroundMark x1="57500" y1="69543" x2="60000" y2="80203"/>
                        <a14:foregroundMark x1="60000" y1="80203" x2="64375" y2="85279"/>
                        <a14:foregroundMark x1="64375" y1="85279" x2="40625" y2="87817"/>
                        <a14:foregroundMark x1="40625" y1="87817" x2="38750" y2="83249"/>
                        <a14:foregroundMark x1="38750" y1="83249" x2="22500" y2="80711"/>
                        <a14:foregroundMark x1="22500" y1="80711" x2="22500" y2="807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229" y="1609859"/>
            <a:ext cx="1264478" cy="1480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561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Image result for Person talki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85610" y="1860302"/>
            <a:ext cx="3135414" cy="3135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064" y="609600"/>
            <a:ext cx="6993914" cy="1356360"/>
          </a:xfrm>
        </p:spPr>
        <p:txBody>
          <a:bodyPr>
            <a:normAutofit/>
          </a:bodyPr>
          <a:lstStyle/>
          <a:p>
            <a:r>
              <a:rPr lang="en-GB" dirty="0"/>
              <a:t>What are the rules?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064" y="2057400"/>
            <a:ext cx="6993914" cy="40386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</a:rPr>
              <a:t>We must never laugh or make fun of someone when they make a mistake.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We mustn’t talk about them to other people.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We must concentrate on the person we are working with.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We must encourage the person we are working with.</a:t>
            </a:r>
          </a:p>
          <a:p>
            <a:r>
              <a:rPr lang="en-GB" sz="2800" smtClean="0">
                <a:solidFill>
                  <a:schemeClr val="tx1"/>
                </a:solidFill>
              </a:rPr>
              <a:t>(Good/bad listener </a:t>
            </a:r>
            <a:r>
              <a:rPr lang="en-GB" sz="2800" dirty="0" smtClean="0">
                <a:solidFill>
                  <a:schemeClr val="tx1"/>
                </a:solidFill>
              </a:rPr>
              <a:t>role play)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8358188" y="1860302"/>
            <a:ext cx="2628900" cy="29974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563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dirty="0" smtClean="0">
                <a:solidFill>
                  <a:schemeClr val="tx1"/>
                </a:solidFill>
              </a:rPr>
              <a:t>What are you good at?</a:t>
            </a:r>
          </a:p>
          <a:p>
            <a:pPr algn="ctr"/>
            <a:r>
              <a:rPr lang="en-GB" sz="5400" dirty="0" smtClean="0">
                <a:solidFill>
                  <a:schemeClr val="tx1"/>
                </a:solidFill>
              </a:rPr>
              <a:t>Does that make you better  than someone else?</a:t>
            </a:r>
            <a:endParaRPr lang="en-GB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17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We are all good at different things.  Being a good reader doesn’t make you better than someone who struggles with reading. </a:t>
            </a:r>
            <a:br>
              <a:rPr lang="en-GB" dirty="0"/>
            </a:b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4160" y="1965960"/>
            <a:ext cx="6181344" cy="4192099"/>
          </a:xfrm>
        </p:spPr>
      </p:pic>
    </p:spTree>
    <p:extLst>
      <p:ext uri="{BB962C8B-B14F-4D97-AF65-F5344CB8AC3E}">
        <p14:creationId xmlns:p14="http://schemas.microsoft.com/office/powerpoint/2010/main" val="3128570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need to know about how to read? </a:t>
            </a:r>
          </a:p>
        </p:txBody>
      </p:sp>
      <p:pic>
        <p:nvPicPr>
          <p:cNvPr id="4" name="Content Placeholder 4" descr="Paired Reading training for P6 - Word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242" t="32193" r="21147" b="12971"/>
          <a:stretch/>
        </p:blipFill>
        <p:spPr>
          <a:xfrm>
            <a:off x="2155322" y="2133425"/>
            <a:ext cx="7848019" cy="3886550"/>
          </a:xfrm>
        </p:spPr>
      </p:pic>
    </p:spTree>
    <p:extLst>
      <p:ext uri="{BB962C8B-B14F-4D97-AF65-F5344CB8AC3E}">
        <p14:creationId xmlns:p14="http://schemas.microsoft.com/office/powerpoint/2010/main" val="1734695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4" descr="Paired Reading training for P6 - Word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998" t="19425" r="22899" b="17561"/>
          <a:stretch/>
        </p:blipFill>
        <p:spPr>
          <a:xfrm>
            <a:off x="2739804" y="2057400"/>
            <a:ext cx="6679054" cy="4038600"/>
          </a:xfrm>
        </p:spPr>
      </p:pic>
    </p:spTree>
    <p:extLst>
      <p:ext uri="{BB962C8B-B14F-4D97-AF65-F5344CB8AC3E}">
        <p14:creationId xmlns:p14="http://schemas.microsoft.com/office/powerpoint/2010/main" val="4101885544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450</TotalTime>
  <Words>298</Words>
  <Application>Microsoft Office PowerPoint</Application>
  <PresentationFormat>Custom</PresentationFormat>
  <Paragraphs>34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Basis</vt:lpstr>
      <vt:lpstr>Training Paired reading Partners</vt:lpstr>
      <vt:lpstr>What is Paired Reading?</vt:lpstr>
      <vt:lpstr>What makes you want to learn?</vt:lpstr>
      <vt:lpstr>Some ideas of what might make you want to learn </vt:lpstr>
      <vt:lpstr>What are the rules?</vt:lpstr>
      <vt:lpstr>PowerPoint Presentation</vt:lpstr>
      <vt:lpstr>We are all good at different things.  Being a good reader doesn’t make you better than someone who struggles with reading.  </vt:lpstr>
      <vt:lpstr>What do we need to know about how to read? </vt:lpstr>
      <vt:lpstr>PowerPoint Presentation</vt:lpstr>
      <vt:lpstr>PowerPoint Presentation</vt:lpstr>
      <vt:lpstr>Cloaked with emotion</vt:lpstr>
      <vt:lpstr>Too hot to handle?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Shared reading Partners</dc:title>
  <dc:creator>Jenny Wilson</dc:creator>
  <cp:lastModifiedBy>Wilsonj10</cp:lastModifiedBy>
  <cp:revision>19</cp:revision>
  <dcterms:created xsi:type="dcterms:W3CDTF">2017-05-07T14:42:40Z</dcterms:created>
  <dcterms:modified xsi:type="dcterms:W3CDTF">2017-08-23T15:51:58Z</dcterms:modified>
</cp:coreProperties>
</file>